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413" r:id="rId19"/>
    <p:sldId id="414" r:id="rId20"/>
    <p:sldId id="397" r:id="rId21"/>
    <p:sldId id="410" r:id="rId22"/>
    <p:sldId id="411" r:id="rId23"/>
    <p:sldId id="412" r:id="rId24"/>
    <p:sldId id="400" r:id="rId25"/>
    <p:sldId id="415" r:id="rId26"/>
    <p:sldId id="416" r:id="rId27"/>
    <p:sldId id="407" r:id="rId28"/>
    <p:sldId id="4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485"/>
  </p:normalViewPr>
  <p:slideViewPr>
    <p:cSldViewPr snapToGrid="0">
      <p:cViewPr varScale="1">
        <p:scale>
          <a:sx n="135" d="100"/>
          <a:sy n="135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6BB1-2CDD-BF0D-BD39-716A7520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C06EF-5E52-5CF7-C7E3-47B04FA3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4559-CA7E-B992-D5F8-CE02D4E39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159CF-7275-EA4C-FA22-1041D29A5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17DD-CAFC-B8E6-4A77-C11D7428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EA164-C6A4-D1FE-C21C-5B3AD02CF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82A88-7BAB-711E-1BD5-1DCFB231E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E75DB-0C4F-D869-5D54-9504C340C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3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EC47-C046-B387-8BDD-57BD96D7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E93BB-ACAA-CE33-8F46-1ACC28C0B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76CCC-95A9-B912-7F3F-D6686C3D2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058-52DA-3D2C-4AB4-94E17532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4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60DC3-6B8C-D1D9-3959-41DED93D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01EF-8F28-2577-BE0B-C88A45B1F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37BC3-64C9-F0A3-8B8B-28080EA65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3291-2874-2824-8E4F-910E5C81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2404-5742-7276-8328-6446917C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3D6E-CF18-F0EA-0CFD-91EF3ABDA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1ED00-73FE-FEAA-C01F-3EEAEB465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8E616-81BA-D137-C2E8-86E9A451A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5D69-F5A3-3113-A5DD-1F1106D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FB680-19D3-0F32-7859-373060A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BCCE-441C-7FC1-8351-0567DBBBE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F2E4-1810-74A9-146C-96F569686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ABB8-A162-3841-2DD8-F47F229E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FD0F9-9EE4-3E8F-B8D1-E11748D57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2C305-3FF0-0CCF-DA70-09EC401BB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1DAD-FC1E-A864-1060-997F81171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5AEE-E1DB-2564-DFB3-495481B4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CC49-71A2-DDFD-5B36-953D6276A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83D1B-C2EB-68F3-0C73-F29B59176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192C-CB16-B8D2-B387-3F9DAF631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28" y="4083479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2" y="2729260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17" y="2621716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9113643" y="5544733"/>
            <a:ext cx="175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19" y="4632120"/>
            <a:ext cx="2460374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302551" y="4632119"/>
            <a:ext cx="2396571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869250" y="548708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5570"/>
              </p:ext>
            </p:extLst>
          </p:nvPr>
        </p:nvGraphicFramePr>
        <p:xfrm>
          <a:off x="5081393" y="1598828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2" y="781585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83772"/>
              </p:ext>
            </p:extLst>
          </p:nvPr>
        </p:nvGraphicFramePr>
        <p:xfrm>
          <a:off x="1028701" y="3534839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5876"/>
              </p:ext>
            </p:extLst>
          </p:nvPr>
        </p:nvGraphicFramePr>
        <p:xfrm>
          <a:off x="8041723" y="3534839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1610"/>
              </p:ext>
            </p:extLst>
          </p:nvPr>
        </p:nvGraphicFramePr>
        <p:xfrm>
          <a:off x="5081393" y="4864026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526182" y="1361898"/>
            <a:ext cx="838731" cy="3507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3987131" y="1329997"/>
            <a:ext cx="838731" cy="3570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1069-9F80-A2B0-D6AE-1B0BAD79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85268C-FD9B-8B93-FF15-E4B34DA08A59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71200CE-D260-4BB8-9613-886D30515B41}"/>
              </a:ext>
            </a:extLst>
          </p:cNvPr>
          <p:cNvGraphicFramePr>
            <a:graphicFrameLocks noGrp="1"/>
          </p:cNvGraphicFramePr>
          <p:nvPr/>
        </p:nvGraphicFramePr>
        <p:xfrm>
          <a:off x="8743239" y="1113069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F4E208-DBFB-8437-AF2C-7615D562CAAA}"/>
              </a:ext>
            </a:extLst>
          </p:cNvPr>
          <p:cNvGraphicFramePr>
            <a:graphicFrameLocks noGrp="1"/>
          </p:cNvGraphicFramePr>
          <p:nvPr/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583B22-1CDB-2BBD-0F31-AD34699399D4}"/>
              </a:ext>
            </a:extLst>
          </p:cNvPr>
          <p:cNvGraphicFramePr>
            <a:graphicFrameLocks noGrp="1"/>
          </p:cNvGraphicFramePr>
          <p:nvPr/>
        </p:nvGraphicFramePr>
        <p:xfrm>
          <a:off x="10130532" y="2802206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D1E41BEE-AED4-A336-561C-9B3270B8AA4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025375" y="1673031"/>
            <a:ext cx="95761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9D2AFF91-12D5-6094-40FD-1219A98BEB2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8863792" y="1803071"/>
            <a:ext cx="94850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35A4A-53C8-DD32-08B7-34ACA66ABC18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2813D-77A4-D12D-7217-E4B7EF0C79DD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E0386-472F-8EBD-3C7F-EA835EF610D9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49707E7-5EB0-5460-CAF8-7D58043E1401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AADC7-8C77-CB59-F859-3F720604E96E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CDB8BE-B99B-53F1-4309-2FED7E810D36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7EFD21-D28F-06A9-45C0-0CBAD36F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74FF61-29DC-1000-D555-E3B19D90AD3E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9F11C-D2A3-FE57-8AEF-7EB5EF4F0ACA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9401D9E-3FC8-777E-E131-25094C6E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DFF997-8584-2FB8-62E0-7CFEB7182E4F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E24D3B-D7A0-947A-1377-9101C77A6A7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3C636FB-FB2E-1D6D-5CC0-7D422BD1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C56F2F-819D-E84F-36D5-34F146D8CE3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8192-8D82-37DE-6504-74F9FE8E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4BD819-25C0-29C1-F6F2-3E5D9FA43073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85C4A-5C3A-2E2F-82C9-6559044060B0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077FE2-1AFF-8B77-630F-3E33B1FECA6F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6A679-5425-4A24-F4CD-54DC70AF3F10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82D8DF-D75A-0877-A6A1-FAA35A088C30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E3AD-14B5-BF1E-B7A6-F5CCB3964BC0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9B85D1-6327-DB56-272D-8F19D6444C9A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7F9C8A4E-14CC-3128-D896-93254605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1BEA0-F425-05AE-9D05-B18DDED49055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B69411-0992-29A8-AD48-50A8A4F03985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75038BB-0EB3-0132-768D-A169942E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28C7B2-3264-15FF-8AA9-2687D8DDC46D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4764-C053-DA2D-8757-A713F63AE3B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FE6CFEE-EC30-A7AB-52CB-8BEE6C6D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E2AC90-60BF-43F4-E14C-AF3330548CD2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ABE57B-C3A8-DECA-0B67-EF09B11F4F63}"/>
              </a:ext>
            </a:extLst>
          </p:cNvPr>
          <p:cNvSpPr txBox="1"/>
          <p:nvPr/>
        </p:nvSpPr>
        <p:spPr>
          <a:xfrm>
            <a:off x="7864189" y="3030399"/>
            <a:ext cx="4123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methods </a:t>
            </a:r>
            <a:r>
              <a:rPr lang="en-US" b="1" dirty="0"/>
              <a:t>do not have a body</a:t>
            </a:r>
            <a:r>
              <a:rPr lang="en-US" dirty="0"/>
              <a:t>. The body is provided by the </a:t>
            </a:r>
            <a:r>
              <a:rPr lang="en-US" b="1" dirty="0"/>
              <a:t>"implement" </a:t>
            </a:r>
            <a:r>
              <a:rPr lang="en-US" dirty="0"/>
              <a:t>class.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3B67BB4-8759-673D-35B4-33B0497DFDB5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001976" y="-893782"/>
            <a:ext cx="1196565" cy="665179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878941C-1988-CF06-BD4B-03DEBF9C4D6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944907" y="3492064"/>
            <a:ext cx="4919283" cy="484542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DD84602-20B9-1ED8-E8E1-1776515FC0CD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467489" y="1552170"/>
            <a:ext cx="2057109" cy="686022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99261"/>
              </p:ext>
            </p:extLst>
          </p:nvPr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8900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0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760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1926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7DE2A-E8D2-1477-2E38-9E58AC8462BF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5B8E9-C5FC-6518-D653-E0B70419E48F}"/>
              </a:ext>
            </a:extLst>
          </p:cNvPr>
          <p:cNvGrpSpPr/>
          <p:nvPr/>
        </p:nvGrpSpPr>
        <p:grpSpPr>
          <a:xfrm>
            <a:off x="6207008" y="1183272"/>
            <a:ext cx="1774618" cy="369332"/>
            <a:chOff x="9913262" y="1679539"/>
            <a:chExt cx="1774618" cy="369332"/>
          </a:xfrm>
        </p:grpSpPr>
        <p:pic>
          <p:nvPicPr>
            <p:cNvPr id="10" name="Picture 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3F75262-4F08-4252-28B1-AB2C6E87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84797-946D-C7A9-D83E-DA08D652DEFA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B685-D22E-7CB5-1C43-3C44008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2C298A0-DBCE-08BE-CDB7-3583354D1FD8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D693518-A4C6-6B5A-F931-5F5F2CDF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753" y="2956583"/>
            <a:ext cx="4565277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access the interface methods, the interface must be </a:t>
            </a:r>
            <a:r>
              <a:rPr lang="en-US" altLang="en-US" dirty="0">
                <a:solidFill>
                  <a:srgbClr val="0070C0"/>
                </a:solidFill>
              </a:rPr>
              <a:t>"implemented" </a:t>
            </a:r>
            <a:r>
              <a:rPr lang="en-US" altLang="en-US" dirty="0">
                <a:solidFill>
                  <a:schemeClr val="bg1"/>
                </a:solidFill>
              </a:rPr>
              <a:t>by another class with the implements keyword.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199AD97-E998-3858-0F30-D5E71D5328FB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7331215" y="703406"/>
            <a:ext cx="1228637" cy="327771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BEFE9-42FB-22AB-13F4-D20167A0F949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AFB610-730F-FECB-3CE9-B8A4D438FF08}"/>
              </a:ext>
            </a:extLst>
          </p:cNvPr>
          <p:cNvSpPr/>
          <p:nvPr/>
        </p:nvSpPr>
        <p:spPr>
          <a:xfrm>
            <a:off x="2265830" y="1534660"/>
            <a:ext cx="140521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88A9D-7B34-F973-FF72-6AEA47588790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1" name="Picture 2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DE08B71D-CD6D-EC9D-AC3E-C285CFDF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4ED35-F344-9040-C299-356CC9034882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6053-757A-AEA4-3D89-71B8A2FA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C79DE0-4889-4B85-1B73-6C331C008C3E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A90CF-0238-0660-F5E7-0824C10AB3E6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A6AABB-5B5D-DB46-4285-41D39751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88" y="3186555"/>
            <a:ext cx="3929838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The body of the interface method is provided by the </a:t>
            </a:r>
            <a:r>
              <a:rPr lang="en-US" altLang="en-US" dirty="0">
                <a:solidFill>
                  <a:srgbClr val="0070C0"/>
                </a:solidFill>
              </a:rPr>
              <a:t>implementing</a:t>
            </a:r>
            <a:r>
              <a:rPr lang="en-US" altLang="en-US" dirty="0">
                <a:solidFill>
                  <a:schemeClr val="bg1"/>
                </a:solidFill>
              </a:rPr>
              <a:t> class.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6382985-BE25-7D27-52F5-478398F0715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498911" y="-192241"/>
            <a:ext cx="745914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F493DB2-79F0-5805-BFCF-94C14DB960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6030" y="3509719"/>
            <a:ext cx="402067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2410300-BFD5-9982-385E-C26778D85C82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498911" y="1200004"/>
            <a:ext cx="745915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8428E-B751-3238-9F7D-BC907E60B168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FD05534-1E21-C594-21D3-C61D38D4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127742-6F64-3A1B-C47B-CEC751F1BABF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E6BD-4402-4BBA-2845-6382E9658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1FFCDC-ADCE-CCAF-D63D-F21A96EDAC2B}"/>
              </a:ext>
            </a:extLst>
          </p:cNvPr>
          <p:cNvSpPr txBox="1">
            <a:spLocks/>
          </p:cNvSpPr>
          <p:nvPr/>
        </p:nvSpPr>
        <p:spPr>
          <a:xfrm>
            <a:off x="429353" y="1124116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C533A-4822-86EA-1A04-EF06AB0C7C0C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A5285-3CB8-0C35-77FC-D36315E2DC32}"/>
              </a:ext>
            </a:extLst>
          </p:cNvPr>
          <p:cNvSpPr/>
          <p:nvPr/>
        </p:nvSpPr>
        <p:spPr>
          <a:xfrm>
            <a:off x="1215378" y="2104464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4ADE565-99A8-4C7F-DC53-C66F9BEEB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091092"/>
            <a:ext cx="3929838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must override all methods when implementing interfaces. The @</a:t>
            </a:r>
            <a:r>
              <a:rPr lang="en-US" altLang="en-US" dirty="0">
                <a:solidFill>
                  <a:srgbClr val="00CC99"/>
                </a:solidFill>
              </a:rPr>
              <a:t>Override</a:t>
            </a:r>
            <a:r>
              <a:rPr lang="en-US" altLang="en-US" dirty="0">
                <a:solidFill>
                  <a:schemeClr val="bg1"/>
                </a:solidFill>
              </a:rPr>
              <a:t> annotation is used to indicate that a method is overridden.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DB1BD5A-0DDD-2D47-0877-AC0D8679270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5847397" y="-838366"/>
            <a:ext cx="899221" cy="695969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F83589D-0BA4-7D74-BE1A-727BF9D3B4D1}"/>
              </a:ext>
            </a:extLst>
          </p:cNvPr>
          <p:cNvCxnSpPr>
            <a:cxnSpLocks/>
          </p:cNvCxnSpPr>
          <p:nvPr/>
        </p:nvCxnSpPr>
        <p:spPr>
          <a:xfrm rot="10800000">
            <a:off x="2947435" y="3485143"/>
            <a:ext cx="467953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DEC8FC-1C6F-81BE-233D-1434734A0CC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5944789" y="905798"/>
            <a:ext cx="446443" cy="721768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A02D4-2C44-ACCD-2CAF-94AFA8FE90BD}"/>
              </a:ext>
            </a:extLst>
          </p:cNvPr>
          <p:cNvSpPr/>
          <p:nvPr/>
        </p:nvSpPr>
        <p:spPr>
          <a:xfrm>
            <a:off x="1215378" y="3376795"/>
            <a:ext cx="1124410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99C8F8-1A74-B61E-63AE-968EFFACD254}"/>
              </a:ext>
            </a:extLst>
          </p:cNvPr>
          <p:cNvSpPr/>
          <p:nvPr/>
        </p:nvSpPr>
        <p:spPr>
          <a:xfrm>
            <a:off x="1192966" y="4600910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97C9D-DFE6-D521-90B6-14FF57351B61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7" name="Picture 2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E2F7C25-219A-1FB8-6F18-EDB0BC04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953526-9D32-A318-308B-A18E9D16AE87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EE86-A1F9-1FCC-4232-726B943B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F375D-A5CB-2026-D689-D5988EE1246E}"/>
              </a:ext>
            </a:extLst>
          </p:cNvPr>
          <p:cNvSpPr txBox="1">
            <a:spLocks/>
          </p:cNvSpPr>
          <p:nvPr/>
        </p:nvSpPr>
        <p:spPr>
          <a:xfrm>
            <a:off x="450227" y="1106346"/>
            <a:ext cx="11143379" cy="530790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692FB-1FF4-8C9A-51B8-544014117E50}"/>
              </a:ext>
            </a:extLst>
          </p:cNvPr>
          <p:cNvSpPr txBox="1"/>
          <p:nvPr/>
        </p:nvSpPr>
        <p:spPr>
          <a:xfrm>
            <a:off x="598394" y="1448349"/>
            <a:ext cx="9742394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Woof! Woof!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playing!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digging!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has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eyes."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tall."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3B30D-C828-829B-7AC3-F30AC4D8C03B}"/>
              </a:ext>
            </a:extLst>
          </p:cNvPr>
          <p:cNvGrpSpPr/>
          <p:nvPr/>
        </p:nvGrpSpPr>
        <p:grpSpPr>
          <a:xfrm>
            <a:off x="10189730" y="1207975"/>
            <a:ext cx="1403876" cy="369332"/>
            <a:chOff x="9913262" y="1679539"/>
            <a:chExt cx="1403876" cy="369332"/>
          </a:xfrm>
        </p:grpSpPr>
        <p:pic>
          <p:nvPicPr>
            <p:cNvPr id="6" name="Picture 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8C5F0AF5-8D33-01FA-275D-D7BC9162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B8283C-028B-162A-4D06-B027C21371DE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79D8BC-56D6-FD69-2491-3E1B4BF4012B}"/>
              </a:ext>
            </a:extLst>
          </p:cNvPr>
          <p:cNvSpPr txBox="1"/>
          <p:nvPr/>
        </p:nvSpPr>
        <p:spPr>
          <a:xfrm>
            <a:off x="7596258" y="4607291"/>
            <a:ext cx="379545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nterfaces </a:t>
            </a:r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be used to create objects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This is why an implementing class is needed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AB7AF7E-D078-A61B-2283-AE1CEF1EB347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615662" y="1728968"/>
            <a:ext cx="2143510" cy="361313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49DF-12DE-4F1E-5D29-5117D195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71C627E-B12E-6E2B-D86A-6A016E39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30763"/>
              </p:ext>
            </p:extLst>
          </p:nvPr>
        </p:nvGraphicFramePr>
        <p:xfrm>
          <a:off x="8718899" y="4548720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746D560-1912-CF6F-BAE8-0F5EEB30E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1590"/>
              </p:ext>
            </p:extLst>
          </p:nvPr>
        </p:nvGraphicFramePr>
        <p:xfrm>
          <a:off x="7608319" y="2235045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F0EE72B-B32A-C881-AADC-4E77DD6E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16507"/>
              </p:ext>
            </p:extLst>
          </p:nvPr>
        </p:nvGraphicFramePr>
        <p:xfrm>
          <a:off x="10027157" y="2244153"/>
          <a:ext cx="204803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9654D298-E83F-FFB0-AB3B-9C9A6990B834}"/>
              </a:ext>
            </a:extLst>
          </p:cNvPr>
          <p:cNvCxnSpPr>
            <a:cxnSpLocks/>
            <a:stCxn id="25" idx="0"/>
            <a:endCxn id="28" idx="2"/>
          </p:cNvCxnSpPr>
          <p:nvPr/>
        </p:nvCxnSpPr>
        <p:spPr>
          <a:xfrm rot="5400000" flipH="1" flipV="1">
            <a:off x="9836683" y="3334229"/>
            <a:ext cx="1207287" cy="12216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B6D4FF1F-C36E-DFC2-19F0-5FAA8F3CCEE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rot="16200000" flipV="1">
            <a:off x="8803151" y="3522393"/>
            <a:ext cx="942075" cy="111058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262C9-D3F5-7819-4F13-BD6B4898AD6E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ACDA-50E5-B269-675B-2AA4CC4D837D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F6C98-AA13-5639-11BB-344C8B2EA638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C18-C016-4C38-E29D-8068E88ABB13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6E0BC0-A4B5-659E-46DE-B30144C0B984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D6A16D7-9578-B9DC-FD01-A4F95725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41CC98-7992-2A25-585D-FE2436C670EA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D71A55-6068-9957-7275-6AC6085E80DF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38FFF3A-E756-2748-D720-C983037F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8517A4-1549-655D-60B5-73A3F4C9DBAD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C2CD8-4F13-F207-BC09-FC7B9EC8C42A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38735-9304-D256-F8B0-F538962C56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83D6B7-AB34-1A2B-BC3F-26B42A27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046477-ACA6-77BA-B027-AFB410282020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A84694-D2E7-40D1-6D36-DA5679C29809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95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6538-00FE-DF1A-665B-387BCC4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9E07DB-1045-8480-7ECF-99BDD1917E19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3DC429-4228-AC9A-A9C2-680BEB2BA3D8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319C35-ECEE-8FDF-EA06-85DFCE9CB7F5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CE26F-26F4-5DFE-BA6E-05ABC160E065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54309-05AC-3A21-5088-2DBA160E15CE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9589BC11-54A6-3C9C-4161-3961C46D1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D45ACF-01C0-1D99-FF6E-1B3481E914E0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CD42C2-2000-7306-4E1A-062B25EB3A3D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571BB9B0-4D73-C4F4-A9B4-B212F3A0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A98244-4611-991C-8767-465F0A702E2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4340F-EDFA-688C-1E0A-C12BD3B8A778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62DFC-5154-C921-E81C-58C1E2128965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C45845-2BDB-0A13-0317-FEFBF6DBAB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A3B77B9D-E99E-8D88-0B75-11FD9285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5742B-0988-2F16-FB87-73275CF3B65A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9B86CE4-0424-DA37-FDD8-E95C4B123F52}"/>
              </a:ext>
            </a:extLst>
          </p:cNvPr>
          <p:cNvSpPr/>
          <p:nvPr/>
        </p:nvSpPr>
        <p:spPr>
          <a:xfrm>
            <a:off x="2104967" y="4880513"/>
            <a:ext cx="4470644" cy="24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345A5-B4A4-26AC-2557-9DBC6C0AB180}"/>
              </a:ext>
            </a:extLst>
          </p:cNvPr>
          <p:cNvSpPr txBox="1"/>
          <p:nvPr/>
        </p:nvSpPr>
        <p:spPr>
          <a:xfrm>
            <a:off x="8154303" y="2921700"/>
            <a:ext cx="379545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It is possible to use both </a:t>
            </a:r>
            <a:r>
              <a:rPr lang="en-US" b="1" dirty="0">
                <a:latin typeface="Verdana" panose="020B0604030504040204" pitchFamily="34" charset="0"/>
              </a:rPr>
              <a:t>extend</a:t>
            </a:r>
            <a:r>
              <a:rPr lang="en-US" dirty="0">
                <a:latin typeface="Verdana" panose="020B0604030504040204" pitchFamily="34" charset="0"/>
              </a:rPr>
              <a:t> and </a:t>
            </a:r>
            <a:r>
              <a:rPr lang="en-US" b="1" dirty="0">
                <a:latin typeface="Verdana" panose="020B0604030504040204" pitchFamily="34" charset="0"/>
              </a:rPr>
              <a:t>implement</a:t>
            </a:r>
            <a:r>
              <a:rPr lang="en-US" dirty="0">
                <a:latin typeface="Verdana" panose="020B0604030504040204" pitchFamily="34" charset="0"/>
              </a:rPr>
              <a:t>.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In this example, the </a:t>
            </a:r>
            <a:r>
              <a:rPr lang="en-US" dirty="0" err="1">
                <a:latin typeface="Verdana" panose="020B0604030504040204" pitchFamily="34" charset="0"/>
              </a:rPr>
              <a:t>Pomsky</a:t>
            </a:r>
            <a:r>
              <a:rPr lang="en-US" dirty="0">
                <a:latin typeface="Verdana" panose="020B0604030504040204" pitchFamily="34" charset="0"/>
              </a:rPr>
              <a:t> class extends the Husky class and implements the Pomeranian interface at the same time</a:t>
            </a:r>
            <a:endParaRPr lang="en-PH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400D964-E0AE-448E-4D45-1C88C3AE974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6898793" y="4075861"/>
            <a:ext cx="1255510" cy="93989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3CD4-5A4A-4F4D-6D5D5A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FC28D3-7D16-623C-203D-B44AD080E4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260"/>
            <a:ext cx="10584976" cy="40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Interfaces cannot be used to create objects.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do not have a body - the body is provided by the "implement" class.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When </a:t>
            </a:r>
            <a:r>
              <a:rPr lang="en-US" altLang="en-US" sz="2500" dirty="0" err="1"/>
              <a:t>implementating</a:t>
            </a:r>
            <a:r>
              <a:rPr lang="en-US" altLang="en-US" sz="2500" dirty="0"/>
              <a:t> an interface, you must override all of its methods.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are by default abstract and public.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attributes are by default public, static and final.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An interface cannot contain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1047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D56-724C-C914-D9D7-34698E70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9157-5EA3-6D73-C4A5-2602B41B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785BB-AA4D-265E-F829-B6F090BC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41933"/>
            <a:ext cx="10769220" cy="397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Why And When To Use Interfaces?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To achieve security - hide certain details and only show the important details of an object (interface).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Java does not support "multiple inheritance. However, it can be achieved with interfaces, because the class can implement multiple interfaces. </a:t>
            </a:r>
          </a:p>
        </p:txBody>
      </p:sp>
    </p:spTree>
    <p:extLst>
      <p:ext uri="{BB962C8B-B14F-4D97-AF65-F5344CB8AC3E}">
        <p14:creationId xmlns:p14="http://schemas.microsoft.com/office/powerpoint/2010/main" val="26587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4599</TotalTime>
  <Words>1403</Words>
  <Application>Microsoft Macintosh PowerPoint</Application>
  <PresentationFormat>Widescreen</PresentationFormat>
  <Paragraphs>388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(Body)</vt:lpstr>
      <vt:lpstr>Aptos Display</vt:lpstr>
      <vt:lpstr>Arial</vt:lpstr>
      <vt:lpstr>Calibri (Body)</vt:lpstr>
      <vt:lpstr>Consolas</vt:lpstr>
      <vt:lpstr>Verdana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924</cp:revision>
  <dcterms:created xsi:type="dcterms:W3CDTF">2024-08-08T01:29:50Z</dcterms:created>
  <dcterms:modified xsi:type="dcterms:W3CDTF">2025-04-07T07:29:56Z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